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5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1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21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72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7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6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4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2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A993-8259-453D-A517-010A6C1FA5A7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0741-802A-427E-B9D8-97E76871F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55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7385960@mail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53650B-6F7C-4617-ABA8-5C3515CF44B7}"/>
              </a:ext>
            </a:extLst>
          </p:cNvPr>
          <p:cNvSpPr txBox="1"/>
          <p:nvPr/>
        </p:nvSpPr>
        <p:spPr>
          <a:xfrm>
            <a:off x="20501926" y="-211575"/>
            <a:ext cx="97383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600" dirty="0"/>
              <a:t>  </a:t>
            </a:r>
            <a:r>
              <a:rPr lang="en-GB" sz="2800" dirty="0">
                <a:solidFill>
                  <a:srgbClr val="FF0000"/>
                </a:solidFill>
              </a:rPr>
              <a:t>(Times New Roman, Font 96)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 number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290</a:t>
            </a:r>
            <a:endParaRPr lang="en-GB" sz="8000" dirty="0"/>
          </a:p>
          <a:p>
            <a:pPr algn="r"/>
            <a:endParaRPr lang="en-GB" sz="9600" dirty="0"/>
          </a:p>
          <a:p>
            <a:r>
              <a:rPr lang="en-GB" dirty="0"/>
              <a:t> 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3BCEDC-BAE7-40F5-A926-50E73C851980}"/>
              </a:ext>
            </a:extLst>
          </p:cNvPr>
          <p:cNvSpPr txBox="1"/>
          <p:nvPr/>
        </p:nvSpPr>
        <p:spPr>
          <a:xfrm>
            <a:off x="-2" y="1004039"/>
            <a:ext cx="30240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the title of your full-text paper here 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80)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54674D-253E-4F34-B462-6D2A76CB9CBE}"/>
              </a:ext>
            </a:extLst>
          </p:cNvPr>
          <p:cNvSpPr txBox="1"/>
          <p:nvPr/>
        </p:nvSpPr>
        <p:spPr>
          <a:xfrm>
            <a:off x="58366" y="2235602"/>
            <a:ext cx="30181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Korzhov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N.</a:t>
            </a:r>
            <a:r>
              <a:rPr lang="en-US" sz="6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Gutkin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R. </a:t>
            </a:r>
            <a:r>
              <a:rPr lang="en-US" sz="6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Vorontsov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V.</a:t>
            </a:r>
            <a:r>
              <a:rPr lang="en-US" sz="6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</a:t>
            </a: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 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45C109-F623-4C40-B853-69FEB583E3A9}"/>
              </a:ext>
            </a:extLst>
          </p:cNvPr>
          <p:cNvSpPr txBox="1"/>
          <p:nvPr/>
        </p:nvSpPr>
        <p:spPr>
          <a:xfrm>
            <a:off x="0" y="2943488"/>
            <a:ext cx="27432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Lavochkin Association, Moscow region,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Khimki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Russia</a:t>
            </a:r>
          </a:p>
          <a:p>
            <a:pPr algn="ctr"/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Institute of Electromechanics (JSC "NIIEM"), Moscow region,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Russia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36)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F0C64-3D4D-4CC1-96F5-5AEF30630102}"/>
              </a:ext>
            </a:extLst>
          </p:cNvPr>
          <p:cNvSpPr txBox="1"/>
          <p:nvPr/>
        </p:nvSpPr>
        <p:spPr>
          <a:xfrm>
            <a:off x="0" y="4264690"/>
            <a:ext cx="3024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(*): </a:t>
            </a:r>
            <a:r>
              <a:rPr lang="en-GB" sz="3600" dirty="0">
                <a:hlinkClick r:id="rId2"/>
              </a:rPr>
              <a:t>7385960@mail.ru</a:t>
            </a:r>
            <a:r>
              <a:rPr lang="en-GB" sz="3600" dirty="0"/>
              <a:t>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(Times New Roman, Font 36)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805FB1-1ECA-4724-B654-3083E78D0D8D}"/>
              </a:ext>
            </a:extLst>
          </p:cNvPr>
          <p:cNvSpPr txBox="1"/>
          <p:nvPr/>
        </p:nvSpPr>
        <p:spPr>
          <a:xfrm>
            <a:off x="0" y="389202"/>
            <a:ext cx="30495240" cy="525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20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IHPC &amp; 14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IHPS Russia, September, 2021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83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116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Кириллов</dc:creator>
  <cp:lastModifiedBy>Денис Кириллов</cp:lastModifiedBy>
  <cp:revision>5</cp:revision>
  <dcterms:created xsi:type="dcterms:W3CDTF">2021-07-26T08:19:18Z</dcterms:created>
  <dcterms:modified xsi:type="dcterms:W3CDTF">2021-07-27T09:51:33Z</dcterms:modified>
</cp:coreProperties>
</file>